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</p:sldMasterIdLst>
  <p:sldIdLst>
    <p:sldId id="263" r:id="rId2"/>
    <p:sldId id="256" r:id="rId3"/>
    <p:sldId id="261" r:id="rId4"/>
    <p:sldId id="262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07D5A5E-3138-4585-AA8C-9AB91C25465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F3AEC80-D638-4EB9-A0EB-DE468880D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50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5A5E-3138-4585-AA8C-9AB91C25465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C80-D638-4EB9-A0EB-DE468880D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00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5A5E-3138-4585-AA8C-9AB91C25465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C80-D638-4EB9-A0EB-DE468880D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95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5A5E-3138-4585-AA8C-9AB91C25465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C80-D638-4EB9-A0EB-DE468880D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5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5A5E-3138-4585-AA8C-9AB91C25465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C80-D638-4EB9-A0EB-DE468880D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88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5A5E-3138-4585-AA8C-9AB91C25465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C80-D638-4EB9-A0EB-DE468880D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5A5E-3138-4585-AA8C-9AB91C25465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C80-D638-4EB9-A0EB-DE468880D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45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5A5E-3138-4585-AA8C-9AB91C25465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C80-D638-4EB9-A0EB-DE468880D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82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5A5E-3138-4585-AA8C-9AB91C25465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EC80-D638-4EB9-A0EB-DE468880D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22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5A5E-3138-4585-AA8C-9AB91C25465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F3AEC80-D638-4EB9-A0EB-DE468880D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5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07D5A5E-3138-4585-AA8C-9AB91C25465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F3AEC80-D638-4EB9-A0EB-DE468880D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914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07D5A5E-3138-4585-AA8C-9AB91C254656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F3AEC80-D638-4EB9-A0EB-DE468880D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57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694" y="0"/>
            <a:ext cx="1169951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Дидактическая игра</a:t>
            </a:r>
            <a:endParaRPr lang="ru-RU" sz="6600" b="1" dirty="0" smtClean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7200" b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«Угадай, какой инструмент лишний?»</a:t>
            </a:r>
            <a:endParaRPr lang="ru-RU" sz="4000" b="1" dirty="0" smtClean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endParaRPr lang="ru-RU" sz="1400" b="1" i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r>
              <a:rPr lang="ru-RU" sz="3200" b="1" i="1" u="sng" dirty="0" smtClean="0">
                <a:solidFill>
                  <a:srgbClr val="FFFF00"/>
                </a:solidFill>
                <a:latin typeface="Gabriola" panose="04040605051002020D02" pitchFamily="82" charset="0"/>
              </a:rPr>
              <a:t>Цель</a:t>
            </a:r>
            <a:r>
              <a:rPr lang="ru-RU" sz="3200" b="1" i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: Закреплять и повторять знания детей  о музыкальных  инструментах и  к какому виду они относятся.</a:t>
            </a:r>
          </a:p>
          <a:p>
            <a:r>
              <a:rPr lang="ru-RU" sz="3200" b="1" i="1" u="sng" dirty="0" smtClean="0">
                <a:solidFill>
                  <a:srgbClr val="FFFF00"/>
                </a:solidFill>
                <a:latin typeface="Gabriola" panose="04040605051002020D02" pitchFamily="82" charset="0"/>
              </a:rPr>
              <a:t>Правила игры</a:t>
            </a:r>
            <a:r>
              <a:rPr lang="ru-RU" sz="3200" b="1" i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:  Внимательно рассмотреть картинку, вспомнить, к какому виду  (струнные, ударные, клавишные, шумовые, духовые) они относятся. Найти лишний, который относится к другому виду </a:t>
            </a:r>
            <a:r>
              <a:rPr lang="ru-RU" sz="2800" b="1" i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музыкальных </a:t>
            </a:r>
            <a:r>
              <a:rPr lang="ru-RU" sz="2800" b="1" i="1" dirty="0">
                <a:solidFill>
                  <a:srgbClr val="FFFF00"/>
                </a:solidFill>
                <a:latin typeface="Gabriola" panose="04040605051002020D02" pitchFamily="82" charset="0"/>
              </a:rPr>
              <a:t>инструментов </a:t>
            </a:r>
            <a:r>
              <a:rPr lang="ru-RU" sz="2800" b="1" i="1" dirty="0" smtClean="0">
                <a:solidFill>
                  <a:srgbClr val="FFFF00"/>
                </a:solidFill>
                <a:latin typeface="Gabriola" panose="04040605051002020D02" pitchFamily="82" charset="0"/>
              </a:rPr>
              <a:t>.  Чтобы узнать правильный ответ, надо нажать на компьютерную мышку.  Если ответ правильный, то лишняя картинка исчезнет.</a:t>
            </a:r>
            <a:endParaRPr lang="ru-RU" sz="2800" b="1" i="1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6501" y="5874206"/>
            <a:ext cx="1269899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6600"/>
                </a:solidFill>
                <a:latin typeface="Gabriola" panose="04040605051002020D02" pitchFamily="82" charset="0"/>
              </a:rPr>
              <a:t>ИГРАТЬ</a:t>
            </a:r>
            <a:endParaRPr lang="ru-RU" sz="3200" b="1" dirty="0">
              <a:solidFill>
                <a:srgbClr val="CC66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2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70" y="655093"/>
            <a:ext cx="2482777" cy="24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317" t="9780" r="10505" b="9680"/>
          <a:stretch/>
        </p:blipFill>
        <p:spPr>
          <a:xfrm rot="2370762">
            <a:off x="8270698" y="1475214"/>
            <a:ext cx="3984490" cy="39160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0335149" flipH="1">
            <a:off x="1385059" y="3199614"/>
            <a:ext cx="1483627" cy="31756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2928" y="396884"/>
            <a:ext cx="2533827" cy="36968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0380" y="655093"/>
            <a:ext cx="2834886" cy="30421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04511">
            <a:off x="5631494" y="3879270"/>
            <a:ext cx="3375448" cy="2084339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1406438" y="6211408"/>
            <a:ext cx="785561" cy="6465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315045" y="13527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С</a:t>
            </a:r>
            <a:r>
              <a:rPr lang="ru-RU" sz="2800" b="1" dirty="0" smtClean="0">
                <a:solidFill>
                  <a:srgbClr val="FFC000"/>
                </a:solidFill>
              </a:rPr>
              <a:t>трунные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3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t="9488" b="31692"/>
          <a:stretch/>
        </p:blipFill>
        <p:spPr>
          <a:xfrm>
            <a:off x="2497393" y="2392030"/>
            <a:ext cx="3908535" cy="1624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909" y="748921"/>
            <a:ext cx="1805109" cy="15575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63351" y="235833"/>
            <a:ext cx="2225258" cy="22071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7041" y="939870"/>
            <a:ext cx="3832264" cy="23587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/>
          <a:srcRect l="4746" t="5840" r="11075" b="16250"/>
          <a:stretch/>
        </p:blipFill>
        <p:spPr>
          <a:xfrm>
            <a:off x="463351" y="4300216"/>
            <a:ext cx="2783280" cy="20608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728784">
            <a:off x="5821043" y="3935999"/>
            <a:ext cx="2769949" cy="14022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72969" y="4834028"/>
            <a:ext cx="4170025" cy="2133785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1642994" y="6155772"/>
            <a:ext cx="564826" cy="7022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0" y="6099686"/>
            <a:ext cx="590843" cy="758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458339" y="225701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У</a:t>
            </a:r>
            <a:r>
              <a:rPr lang="ru-RU" sz="2800" b="1" dirty="0" smtClean="0">
                <a:solidFill>
                  <a:srgbClr val="FFC000"/>
                </a:solidFill>
              </a:rPr>
              <a:t>дарные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8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763" y="841463"/>
            <a:ext cx="3717086" cy="3448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1434" y="841463"/>
            <a:ext cx="2462310" cy="17279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0082" y="4597020"/>
            <a:ext cx="4169985" cy="2131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l="4694" t="10347" r="8341" b="10249"/>
          <a:stretch/>
        </p:blipFill>
        <p:spPr>
          <a:xfrm>
            <a:off x="6667906" y="3383557"/>
            <a:ext cx="3376846" cy="3083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83049">
            <a:off x="7895195" y="772666"/>
            <a:ext cx="3907875" cy="1627773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507372" y="6147582"/>
            <a:ext cx="684628" cy="7104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-4445" y="6049108"/>
            <a:ext cx="679694" cy="80889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032747" y="124140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К</a:t>
            </a:r>
            <a:r>
              <a:rPr lang="ru-RU" sz="2800" b="1" dirty="0" smtClean="0">
                <a:solidFill>
                  <a:srgbClr val="FFC000"/>
                </a:solidFill>
              </a:rPr>
              <a:t>лавишные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8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5829" t="19077" r="3299" b="22872"/>
          <a:stretch/>
        </p:blipFill>
        <p:spPr>
          <a:xfrm rot="970753">
            <a:off x="810833" y="1265949"/>
            <a:ext cx="3082962" cy="1969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11162" t="29333" r="4325" b="10565"/>
          <a:stretch/>
        </p:blipFill>
        <p:spPr>
          <a:xfrm rot="21013826">
            <a:off x="4584353" y="749718"/>
            <a:ext cx="2813539" cy="20008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3770" y="3625948"/>
            <a:ext cx="2663483" cy="1997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/>
          <a:srcRect l="12393" t="45128" r="11299" b="20821"/>
          <a:stretch/>
        </p:blipFill>
        <p:spPr>
          <a:xfrm rot="9439338">
            <a:off x="8355851" y="1309762"/>
            <a:ext cx="3227674" cy="14403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38850" y="4212396"/>
            <a:ext cx="2261678" cy="2125977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507372" y="6049108"/>
            <a:ext cx="683116" cy="7886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-23439" y="6049108"/>
            <a:ext cx="740891" cy="7886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314896" y="35220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Ш</a:t>
            </a:r>
            <a:r>
              <a:rPr lang="ru-RU" sz="2800" b="1" dirty="0" smtClean="0">
                <a:solidFill>
                  <a:srgbClr val="FFC000"/>
                </a:solidFill>
              </a:rPr>
              <a:t>умовые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s://i5.walmartimages.com/asr/3bfdd910-78ca-478e-b704-53fdc772eb1f_1.60e1846701beb148dbee2112eb515bc5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115" y="3849422"/>
            <a:ext cx="2594020" cy="25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79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0" y="6091310"/>
            <a:ext cx="787791" cy="7666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180776" y="396171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Д</a:t>
            </a:r>
            <a:r>
              <a:rPr lang="ru-RU" sz="2800" b="1" dirty="0" smtClean="0">
                <a:solidFill>
                  <a:srgbClr val="FFC000"/>
                </a:solidFill>
              </a:rPr>
              <a:t>уховые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8259" t="5948" r="14098" b="9744"/>
          <a:stretch/>
        </p:blipFill>
        <p:spPr>
          <a:xfrm rot="3334174">
            <a:off x="763591" y="343959"/>
            <a:ext cx="1895203" cy="3179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t="15590" b="15487"/>
          <a:stretch/>
        </p:blipFill>
        <p:spPr>
          <a:xfrm>
            <a:off x="8284030" y="3703157"/>
            <a:ext cx="3326946" cy="2293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t="6769" b="21641"/>
          <a:stretch/>
        </p:blipFill>
        <p:spPr>
          <a:xfrm flipH="1">
            <a:off x="4784187" y="453273"/>
            <a:ext cx="3459481" cy="28276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 t="30975" r="2068" b="23077"/>
          <a:stretch/>
        </p:blipFill>
        <p:spPr>
          <a:xfrm rot="20728556">
            <a:off x="1440847" y="3467899"/>
            <a:ext cx="3717868" cy="17443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/>
          <a:srcRect l="21214" t="4102" r="17453" b="3794"/>
          <a:stretch/>
        </p:blipFill>
        <p:spPr>
          <a:xfrm rot="2159603">
            <a:off x="4987716" y="3279696"/>
            <a:ext cx="2242482" cy="3367474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1430120" y="6091310"/>
            <a:ext cx="761879" cy="7725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18277" y="1151502"/>
            <a:ext cx="2448865" cy="15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1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9928" y="1049271"/>
            <a:ext cx="770275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xmlns="" val="17851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495</TotalTime>
  <Words>91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Метрополия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НР</dc:creator>
  <cp:lastModifiedBy>МДОУ-196</cp:lastModifiedBy>
  <cp:revision>35</cp:revision>
  <dcterms:created xsi:type="dcterms:W3CDTF">2020-04-04T19:02:28Z</dcterms:created>
  <dcterms:modified xsi:type="dcterms:W3CDTF">2020-04-23T11:24:22Z</dcterms:modified>
</cp:coreProperties>
</file>